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1"/>
  </p:sldMasterIdLst>
  <p:notesMasterIdLst>
    <p:notesMasterId r:id="rId13"/>
  </p:notesMasterIdLst>
  <p:sldIdLst>
    <p:sldId id="271" r:id="rId2"/>
    <p:sldId id="258" r:id="rId3"/>
    <p:sldId id="266" r:id="rId4"/>
    <p:sldId id="269" r:id="rId5"/>
    <p:sldId id="270" r:id="rId6"/>
    <p:sldId id="261" r:id="rId7"/>
    <p:sldId id="259" r:id="rId8"/>
    <p:sldId id="275" r:id="rId9"/>
    <p:sldId id="273" r:id="rId10"/>
    <p:sldId id="274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CA8DB7-7EDC-4102-9069-7A1580B96ADA}" v="274" dt="2025-05-08T14:23:53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Peitchinis" userId="7cfbee48-3d4b-46b7-84c7-0cd2d0484690" providerId="ADAL" clId="{CFCA8DB7-7EDC-4102-9069-7A1580B96ADA}"/>
    <pc:docChg chg="undo custSel addSld delSld modSld sldOrd">
      <pc:chgData name="Chris Peitchinis" userId="7cfbee48-3d4b-46b7-84c7-0cd2d0484690" providerId="ADAL" clId="{CFCA8DB7-7EDC-4102-9069-7A1580B96ADA}" dt="2025-05-08T19:15:39.633" v="1424" actId="1076"/>
      <pc:docMkLst>
        <pc:docMk/>
      </pc:docMkLst>
      <pc:sldChg chg="addSp modSp del mod">
        <pc:chgData name="Chris Peitchinis" userId="7cfbee48-3d4b-46b7-84c7-0cd2d0484690" providerId="ADAL" clId="{CFCA8DB7-7EDC-4102-9069-7A1580B96ADA}" dt="2025-05-08T14:18:45.671" v="19" actId="47"/>
        <pc:sldMkLst>
          <pc:docMk/>
          <pc:sldMk cId="2143976867" sldId="256"/>
        </pc:sldMkLst>
        <pc:picChg chg="add mod">
          <ac:chgData name="Chris Peitchinis" userId="7cfbee48-3d4b-46b7-84c7-0cd2d0484690" providerId="ADAL" clId="{CFCA8DB7-7EDC-4102-9069-7A1580B96ADA}" dt="2025-05-08T14:12:48.064" v="1" actId="1076"/>
          <ac:picMkLst>
            <pc:docMk/>
            <pc:sldMk cId="2143976867" sldId="256"/>
            <ac:picMk id="4" creationId="{C9BA964A-8578-9397-DE10-C38083F5F54F}"/>
          </ac:picMkLst>
        </pc:picChg>
      </pc:sldChg>
      <pc:sldChg chg="modSp mod">
        <pc:chgData name="Chris Peitchinis" userId="7cfbee48-3d4b-46b7-84c7-0cd2d0484690" providerId="ADAL" clId="{CFCA8DB7-7EDC-4102-9069-7A1580B96ADA}" dt="2025-05-08T14:43:57.764" v="417" actId="1440"/>
        <pc:sldMkLst>
          <pc:docMk/>
          <pc:sldMk cId="4054604876" sldId="258"/>
        </pc:sldMkLst>
        <pc:spChg chg="mod">
          <ac:chgData name="Chris Peitchinis" userId="7cfbee48-3d4b-46b7-84c7-0cd2d0484690" providerId="ADAL" clId="{CFCA8DB7-7EDC-4102-9069-7A1580B96ADA}" dt="2025-05-08T14:21:10.919" v="47" actId="207"/>
          <ac:spMkLst>
            <pc:docMk/>
            <pc:sldMk cId="4054604876" sldId="258"/>
            <ac:spMk id="2" creationId="{90A2946C-424C-48C0-8432-A8CBFB32DB54}"/>
          </ac:spMkLst>
        </pc:spChg>
        <pc:picChg chg="mod">
          <ac:chgData name="Chris Peitchinis" userId="7cfbee48-3d4b-46b7-84c7-0cd2d0484690" providerId="ADAL" clId="{CFCA8DB7-7EDC-4102-9069-7A1580B96ADA}" dt="2025-05-08T14:43:57.764" v="417" actId="1440"/>
          <ac:picMkLst>
            <pc:docMk/>
            <pc:sldMk cId="4054604876" sldId="258"/>
            <ac:picMk id="1026" creationId="{00000000-0000-0000-0000-000000000000}"/>
          </ac:picMkLst>
        </pc:picChg>
      </pc:sldChg>
      <pc:sldChg chg="addSp delSp modSp mod">
        <pc:chgData name="Chris Peitchinis" userId="7cfbee48-3d4b-46b7-84c7-0cd2d0484690" providerId="ADAL" clId="{CFCA8DB7-7EDC-4102-9069-7A1580B96ADA}" dt="2025-05-08T19:08:56.492" v="1312" actId="21"/>
        <pc:sldMkLst>
          <pc:docMk/>
          <pc:sldMk cId="4098587291" sldId="259"/>
        </pc:sldMkLst>
        <pc:spChg chg="del mod">
          <ac:chgData name="Chris Peitchinis" userId="7cfbee48-3d4b-46b7-84c7-0cd2d0484690" providerId="ADAL" clId="{CFCA8DB7-7EDC-4102-9069-7A1580B96ADA}" dt="2025-05-08T17:20:35.782" v="655" actId="478"/>
          <ac:spMkLst>
            <pc:docMk/>
            <pc:sldMk cId="4098587291" sldId="259"/>
            <ac:spMk id="2" creationId="{6C80765E-B653-4987-13E4-7B544BD0BB96}"/>
          </ac:spMkLst>
        </pc:spChg>
        <pc:spChg chg="add del mod">
          <ac:chgData name="Chris Peitchinis" userId="7cfbee48-3d4b-46b7-84c7-0cd2d0484690" providerId="ADAL" clId="{CFCA8DB7-7EDC-4102-9069-7A1580B96ADA}" dt="2025-05-08T17:20:38.856" v="656" actId="478"/>
          <ac:spMkLst>
            <pc:docMk/>
            <pc:sldMk cId="4098587291" sldId="259"/>
            <ac:spMk id="4" creationId="{051C08FC-5C85-42B7-9C41-422AB998FAEE}"/>
          </ac:spMkLst>
        </pc:spChg>
        <pc:spChg chg="add mod">
          <ac:chgData name="Chris Peitchinis" userId="7cfbee48-3d4b-46b7-84c7-0cd2d0484690" providerId="ADAL" clId="{CFCA8DB7-7EDC-4102-9069-7A1580B96ADA}" dt="2025-05-08T17:20:40.307" v="657"/>
          <ac:spMkLst>
            <pc:docMk/>
            <pc:sldMk cId="4098587291" sldId="259"/>
            <ac:spMk id="5" creationId="{4D2749A5-0FDE-B0C3-9543-E0A19F4D5204}"/>
          </ac:spMkLst>
        </pc:spChg>
        <pc:spChg chg="mod">
          <ac:chgData name="Chris Peitchinis" userId="7cfbee48-3d4b-46b7-84c7-0cd2d0484690" providerId="ADAL" clId="{CFCA8DB7-7EDC-4102-9069-7A1580B96ADA}" dt="2025-05-08T17:22:04.287" v="703" actId="113"/>
          <ac:spMkLst>
            <pc:docMk/>
            <pc:sldMk cId="4098587291" sldId="259"/>
            <ac:spMk id="7" creationId="{00000000-0000-0000-0000-000000000000}"/>
          </ac:spMkLst>
        </pc:spChg>
        <pc:picChg chg="add del">
          <ac:chgData name="Chris Peitchinis" userId="7cfbee48-3d4b-46b7-84c7-0cd2d0484690" providerId="ADAL" clId="{CFCA8DB7-7EDC-4102-9069-7A1580B96ADA}" dt="2025-05-08T19:08:56.492" v="1312" actId="21"/>
          <ac:picMkLst>
            <pc:docMk/>
            <pc:sldMk cId="4098587291" sldId="259"/>
            <ac:picMk id="3" creationId="{D47FEBF3-6447-C148-E71E-6DB1CC78B8AC}"/>
          </ac:picMkLst>
        </pc:picChg>
        <pc:picChg chg="mod">
          <ac:chgData name="Chris Peitchinis" userId="7cfbee48-3d4b-46b7-84c7-0cd2d0484690" providerId="ADAL" clId="{CFCA8DB7-7EDC-4102-9069-7A1580B96ADA}" dt="2025-05-08T17:20:50.337" v="659" actId="1440"/>
          <ac:picMkLst>
            <pc:docMk/>
            <pc:sldMk cId="4098587291" sldId="259"/>
            <ac:picMk id="2050" creationId="{00000000-0000-0000-0000-000000000000}"/>
          </ac:picMkLst>
        </pc:picChg>
      </pc:sldChg>
      <pc:sldChg chg="modSp del mod">
        <pc:chgData name="Chris Peitchinis" userId="7cfbee48-3d4b-46b7-84c7-0cd2d0484690" providerId="ADAL" clId="{CFCA8DB7-7EDC-4102-9069-7A1580B96ADA}" dt="2025-05-08T17:28:52.740" v="845" actId="47"/>
        <pc:sldMkLst>
          <pc:docMk/>
          <pc:sldMk cId="550640455" sldId="260"/>
        </pc:sldMkLst>
        <pc:picChg chg="mod">
          <ac:chgData name="Chris Peitchinis" userId="7cfbee48-3d4b-46b7-84c7-0cd2d0484690" providerId="ADAL" clId="{CFCA8DB7-7EDC-4102-9069-7A1580B96ADA}" dt="2025-05-08T17:27:40.341" v="838" actId="14100"/>
          <ac:picMkLst>
            <pc:docMk/>
            <pc:sldMk cId="550640455" sldId="260"/>
            <ac:picMk id="3075" creationId="{00000000-0000-0000-0000-000000000000}"/>
          </ac:picMkLst>
        </pc:picChg>
      </pc:sldChg>
      <pc:sldChg chg="addSp modSp mod">
        <pc:chgData name="Chris Peitchinis" userId="7cfbee48-3d4b-46b7-84c7-0cd2d0484690" providerId="ADAL" clId="{CFCA8DB7-7EDC-4102-9069-7A1580B96ADA}" dt="2025-05-08T17:28:20.197" v="844" actId="1440"/>
        <pc:sldMkLst>
          <pc:docMk/>
          <pc:sldMk cId="2407388977" sldId="261"/>
        </pc:sldMkLst>
        <pc:spChg chg="mod">
          <ac:chgData name="Chris Peitchinis" userId="7cfbee48-3d4b-46b7-84c7-0cd2d0484690" providerId="ADAL" clId="{CFCA8DB7-7EDC-4102-9069-7A1580B96ADA}" dt="2025-05-08T17:20:28.279" v="654" actId="14100"/>
          <ac:spMkLst>
            <pc:docMk/>
            <pc:sldMk cId="2407388977" sldId="261"/>
            <ac:spMk id="2" creationId="{EABC941E-F5FC-0B42-C459-471AFC27660C}"/>
          </ac:spMkLst>
        </pc:spChg>
        <pc:spChg chg="mod">
          <ac:chgData name="Chris Peitchinis" userId="7cfbee48-3d4b-46b7-84c7-0cd2d0484690" providerId="ADAL" clId="{CFCA8DB7-7EDC-4102-9069-7A1580B96ADA}" dt="2025-05-08T17:28:10.851" v="842" actId="14100"/>
          <ac:spMkLst>
            <pc:docMk/>
            <pc:sldMk cId="2407388977" sldId="261"/>
            <ac:spMk id="3" creationId="{A7A43AD0-8A77-9B6F-45D6-6A155B2EEF4F}"/>
          </ac:spMkLst>
        </pc:spChg>
        <pc:picChg chg="add mod">
          <ac:chgData name="Chris Peitchinis" userId="7cfbee48-3d4b-46b7-84c7-0cd2d0484690" providerId="ADAL" clId="{CFCA8DB7-7EDC-4102-9069-7A1580B96ADA}" dt="2025-05-08T17:28:20.197" v="844" actId="1440"/>
          <ac:picMkLst>
            <pc:docMk/>
            <pc:sldMk cId="2407388977" sldId="261"/>
            <ac:picMk id="4" creationId="{8CC890D2-1C6F-97CC-8144-6CA3749D3A98}"/>
          </ac:picMkLst>
        </pc:picChg>
        <pc:picChg chg="mod">
          <ac:chgData name="Chris Peitchinis" userId="7cfbee48-3d4b-46b7-84c7-0cd2d0484690" providerId="ADAL" clId="{CFCA8DB7-7EDC-4102-9069-7A1580B96ADA}" dt="2025-05-08T17:27:52.538" v="839" actId="14100"/>
          <ac:picMkLst>
            <pc:docMk/>
            <pc:sldMk cId="2407388977" sldId="261"/>
            <ac:picMk id="4098" creationId="{00000000-0000-0000-0000-000000000000}"/>
          </ac:picMkLst>
        </pc:picChg>
      </pc:sldChg>
      <pc:sldChg chg="addSp modSp mod">
        <pc:chgData name="Chris Peitchinis" userId="7cfbee48-3d4b-46b7-84c7-0cd2d0484690" providerId="ADAL" clId="{CFCA8DB7-7EDC-4102-9069-7A1580B96ADA}" dt="2025-05-08T17:34:21.702" v="863" actId="1076"/>
        <pc:sldMkLst>
          <pc:docMk/>
          <pc:sldMk cId="0" sldId="266"/>
        </pc:sldMkLst>
        <pc:spChg chg="mod">
          <ac:chgData name="Chris Peitchinis" userId="7cfbee48-3d4b-46b7-84c7-0cd2d0484690" providerId="ADAL" clId="{CFCA8DB7-7EDC-4102-9069-7A1580B96ADA}" dt="2025-05-08T14:44:47.491" v="430" actId="14100"/>
          <ac:spMkLst>
            <pc:docMk/>
            <pc:sldMk cId="0" sldId="266"/>
            <ac:spMk id="2" creationId="{00000000-0000-0000-0000-000000000000}"/>
          </ac:spMkLst>
        </pc:spChg>
        <pc:spChg chg="mod">
          <ac:chgData name="Chris Peitchinis" userId="7cfbee48-3d4b-46b7-84c7-0cd2d0484690" providerId="ADAL" clId="{CFCA8DB7-7EDC-4102-9069-7A1580B96ADA}" dt="2025-05-08T14:45:06.433" v="436" actId="113"/>
          <ac:spMkLst>
            <pc:docMk/>
            <pc:sldMk cId="0" sldId="266"/>
            <ac:spMk id="3" creationId="{00000000-0000-0000-0000-000000000000}"/>
          </ac:spMkLst>
        </pc:spChg>
        <pc:picChg chg="add mod">
          <ac:chgData name="Chris Peitchinis" userId="7cfbee48-3d4b-46b7-84c7-0cd2d0484690" providerId="ADAL" clId="{CFCA8DB7-7EDC-4102-9069-7A1580B96ADA}" dt="2025-05-08T17:34:21.702" v="863" actId="1076"/>
          <ac:picMkLst>
            <pc:docMk/>
            <pc:sldMk cId="0" sldId="266"/>
            <ac:picMk id="5" creationId="{71991D24-E624-D740-1188-F1D122EC1B13}"/>
          </ac:picMkLst>
        </pc:picChg>
        <pc:picChg chg="mod">
          <ac:chgData name="Chris Peitchinis" userId="7cfbee48-3d4b-46b7-84c7-0cd2d0484690" providerId="ADAL" clId="{CFCA8DB7-7EDC-4102-9069-7A1580B96ADA}" dt="2025-05-08T14:43:49.761" v="416" actId="1440"/>
          <ac:picMkLst>
            <pc:docMk/>
            <pc:sldMk cId="0" sldId="266"/>
            <ac:picMk id="5122" creationId="{00000000-0000-0000-0000-000000000000}"/>
          </ac:picMkLst>
        </pc:picChg>
      </pc:sldChg>
      <pc:sldChg chg="del">
        <pc:chgData name="Chris Peitchinis" userId="7cfbee48-3d4b-46b7-84c7-0cd2d0484690" providerId="ADAL" clId="{CFCA8DB7-7EDC-4102-9069-7A1580B96ADA}" dt="2025-05-08T17:33:24.125" v="861" actId="47"/>
        <pc:sldMkLst>
          <pc:docMk/>
          <pc:sldMk cId="0" sldId="267"/>
        </pc:sldMkLst>
      </pc:sldChg>
      <pc:sldChg chg="addSp delSp modSp del mod">
        <pc:chgData name="Chris Peitchinis" userId="7cfbee48-3d4b-46b7-84c7-0cd2d0484690" providerId="ADAL" clId="{CFCA8DB7-7EDC-4102-9069-7A1580B96ADA}" dt="2025-05-08T17:41:17.392" v="884" actId="47"/>
        <pc:sldMkLst>
          <pc:docMk/>
          <pc:sldMk cId="0" sldId="268"/>
        </pc:sldMkLst>
        <pc:spChg chg="del">
          <ac:chgData name="Chris Peitchinis" userId="7cfbee48-3d4b-46b7-84c7-0cd2d0484690" providerId="ADAL" clId="{CFCA8DB7-7EDC-4102-9069-7A1580B96ADA}" dt="2025-05-08T17:41:08.587" v="881" actId="478"/>
          <ac:spMkLst>
            <pc:docMk/>
            <pc:sldMk cId="0" sldId="268"/>
            <ac:spMk id="2" creationId="{00000000-0000-0000-0000-000000000000}"/>
          </ac:spMkLst>
        </pc:spChg>
        <pc:spChg chg="add del mod">
          <ac:chgData name="Chris Peitchinis" userId="7cfbee48-3d4b-46b7-84c7-0cd2d0484690" providerId="ADAL" clId="{CFCA8DB7-7EDC-4102-9069-7A1580B96ADA}" dt="2025-05-08T17:41:06.019" v="879" actId="478"/>
          <ac:spMkLst>
            <pc:docMk/>
            <pc:sldMk cId="0" sldId="268"/>
            <ac:spMk id="4" creationId="{F5A292F5-AB86-55D9-F2F6-AA3D3006D790}"/>
          </ac:spMkLst>
        </pc:spChg>
        <pc:spChg chg="add del mod">
          <ac:chgData name="Chris Peitchinis" userId="7cfbee48-3d4b-46b7-84c7-0cd2d0484690" providerId="ADAL" clId="{CFCA8DB7-7EDC-4102-9069-7A1580B96ADA}" dt="2025-05-08T17:41:10.246" v="882" actId="478"/>
          <ac:spMkLst>
            <pc:docMk/>
            <pc:sldMk cId="0" sldId="268"/>
            <ac:spMk id="6" creationId="{733822BF-F3DA-2BB8-5181-68E13DC5F05E}"/>
          </ac:spMkLst>
        </pc:spChg>
        <pc:picChg chg="del">
          <ac:chgData name="Chris Peitchinis" userId="7cfbee48-3d4b-46b7-84c7-0cd2d0484690" providerId="ADAL" clId="{CFCA8DB7-7EDC-4102-9069-7A1580B96ADA}" dt="2025-05-08T17:41:04.260" v="878" actId="478"/>
          <ac:picMkLst>
            <pc:docMk/>
            <pc:sldMk cId="0" sldId="268"/>
            <ac:picMk id="8194" creationId="{00000000-0000-0000-0000-000000000000}"/>
          </ac:picMkLst>
        </pc:picChg>
        <pc:picChg chg="del">
          <ac:chgData name="Chris Peitchinis" userId="7cfbee48-3d4b-46b7-84c7-0cd2d0484690" providerId="ADAL" clId="{CFCA8DB7-7EDC-4102-9069-7A1580B96ADA}" dt="2025-05-08T17:41:06.773" v="880" actId="478"/>
          <ac:picMkLst>
            <pc:docMk/>
            <pc:sldMk cId="0" sldId="268"/>
            <ac:picMk id="8195" creationId="{00000000-0000-0000-0000-000000000000}"/>
          </ac:picMkLst>
        </pc:picChg>
      </pc:sldChg>
      <pc:sldChg chg="addSp modSp mod ord">
        <pc:chgData name="Chris Peitchinis" userId="7cfbee48-3d4b-46b7-84c7-0cd2d0484690" providerId="ADAL" clId="{CFCA8DB7-7EDC-4102-9069-7A1580B96ADA}" dt="2025-05-08T17:36:13.609" v="871" actId="1076"/>
        <pc:sldMkLst>
          <pc:docMk/>
          <pc:sldMk cId="0" sldId="269"/>
        </pc:sldMkLst>
        <pc:spChg chg="mod">
          <ac:chgData name="Chris Peitchinis" userId="7cfbee48-3d4b-46b7-84c7-0cd2d0484690" providerId="ADAL" clId="{CFCA8DB7-7EDC-4102-9069-7A1580B96ADA}" dt="2025-05-08T17:33:05.985" v="860" actId="1076"/>
          <ac:spMkLst>
            <pc:docMk/>
            <pc:sldMk cId="0" sldId="269"/>
            <ac:spMk id="2" creationId="{00000000-0000-0000-0000-000000000000}"/>
          </ac:spMkLst>
        </pc:spChg>
        <pc:picChg chg="add mod">
          <ac:chgData name="Chris Peitchinis" userId="7cfbee48-3d4b-46b7-84c7-0cd2d0484690" providerId="ADAL" clId="{CFCA8DB7-7EDC-4102-9069-7A1580B96ADA}" dt="2025-05-08T17:32:47.694" v="857" actId="1440"/>
          <ac:picMkLst>
            <pc:docMk/>
            <pc:sldMk cId="0" sldId="269"/>
            <ac:picMk id="3" creationId="{D2739A20-8557-4136-2549-03A0A8C32D58}"/>
          </ac:picMkLst>
        </pc:picChg>
        <pc:picChg chg="add mod">
          <ac:chgData name="Chris Peitchinis" userId="7cfbee48-3d4b-46b7-84c7-0cd2d0484690" providerId="ADAL" clId="{CFCA8DB7-7EDC-4102-9069-7A1580B96ADA}" dt="2025-05-08T17:36:13.609" v="871" actId="1076"/>
          <ac:picMkLst>
            <pc:docMk/>
            <pc:sldMk cId="0" sldId="269"/>
            <ac:picMk id="5" creationId="{C745E2CD-53E8-648D-9390-51ECCD599725}"/>
          </ac:picMkLst>
        </pc:picChg>
        <pc:picChg chg="mod modCrop">
          <ac:chgData name="Chris Peitchinis" userId="7cfbee48-3d4b-46b7-84c7-0cd2d0484690" providerId="ADAL" clId="{CFCA8DB7-7EDC-4102-9069-7A1580B96ADA}" dt="2025-05-08T17:32:50.503" v="858" actId="1440"/>
          <ac:picMkLst>
            <pc:docMk/>
            <pc:sldMk cId="0" sldId="269"/>
            <ac:picMk id="6146" creationId="{00000000-0000-0000-0000-000000000000}"/>
          </ac:picMkLst>
        </pc:picChg>
      </pc:sldChg>
      <pc:sldChg chg="modSp mod ord">
        <pc:chgData name="Chris Peitchinis" userId="7cfbee48-3d4b-46b7-84c7-0cd2d0484690" providerId="ADAL" clId="{CFCA8DB7-7EDC-4102-9069-7A1580B96ADA}" dt="2025-05-08T17:37:06.403" v="877" actId="1440"/>
        <pc:sldMkLst>
          <pc:docMk/>
          <pc:sldMk cId="0" sldId="270"/>
        </pc:sldMkLst>
        <pc:spChg chg="mod">
          <ac:chgData name="Chris Peitchinis" userId="7cfbee48-3d4b-46b7-84c7-0cd2d0484690" providerId="ADAL" clId="{CFCA8DB7-7EDC-4102-9069-7A1580B96ADA}" dt="2025-05-08T17:36:59.592" v="875" actId="1076"/>
          <ac:spMkLst>
            <pc:docMk/>
            <pc:sldMk cId="0" sldId="270"/>
            <ac:spMk id="2" creationId="{00000000-0000-0000-0000-000000000000}"/>
          </ac:spMkLst>
        </pc:spChg>
        <pc:picChg chg="mod">
          <ac:chgData name="Chris Peitchinis" userId="7cfbee48-3d4b-46b7-84c7-0cd2d0484690" providerId="ADAL" clId="{CFCA8DB7-7EDC-4102-9069-7A1580B96ADA}" dt="2025-05-08T17:37:03.986" v="876" actId="1440"/>
          <ac:picMkLst>
            <pc:docMk/>
            <pc:sldMk cId="0" sldId="270"/>
            <ac:picMk id="1026" creationId="{00000000-0000-0000-0000-000000000000}"/>
          </ac:picMkLst>
        </pc:picChg>
        <pc:picChg chg="mod">
          <ac:chgData name="Chris Peitchinis" userId="7cfbee48-3d4b-46b7-84c7-0cd2d0484690" providerId="ADAL" clId="{CFCA8DB7-7EDC-4102-9069-7A1580B96ADA}" dt="2025-05-08T17:37:06.403" v="877" actId="1440"/>
          <ac:picMkLst>
            <pc:docMk/>
            <pc:sldMk cId="0" sldId="270"/>
            <ac:picMk id="1027" creationId="{00000000-0000-0000-0000-000000000000}"/>
          </ac:picMkLst>
        </pc:picChg>
      </pc:sldChg>
      <pc:sldChg chg="addSp delSp modSp new mod">
        <pc:chgData name="Chris Peitchinis" userId="7cfbee48-3d4b-46b7-84c7-0cd2d0484690" providerId="ADAL" clId="{CFCA8DB7-7EDC-4102-9069-7A1580B96ADA}" dt="2025-05-08T14:18:17.023" v="18" actId="14100"/>
        <pc:sldMkLst>
          <pc:docMk/>
          <pc:sldMk cId="2391230196" sldId="271"/>
        </pc:sldMkLst>
        <pc:picChg chg="add mod">
          <ac:chgData name="Chris Peitchinis" userId="7cfbee48-3d4b-46b7-84c7-0cd2d0484690" providerId="ADAL" clId="{CFCA8DB7-7EDC-4102-9069-7A1580B96ADA}" dt="2025-05-08T14:16:48.635" v="7" actId="1076"/>
          <ac:picMkLst>
            <pc:docMk/>
            <pc:sldMk cId="2391230196" sldId="271"/>
            <ac:picMk id="2" creationId="{D4EB94D9-9565-7E39-6A3D-78D22B17DEB7}"/>
          </ac:picMkLst>
        </pc:picChg>
        <pc:picChg chg="add del mod">
          <ac:chgData name="Chris Peitchinis" userId="7cfbee48-3d4b-46b7-84c7-0cd2d0484690" providerId="ADAL" clId="{CFCA8DB7-7EDC-4102-9069-7A1580B96ADA}" dt="2025-05-08T14:13:43.244" v="6" actId="478"/>
          <ac:picMkLst>
            <pc:docMk/>
            <pc:sldMk cId="2391230196" sldId="271"/>
            <ac:picMk id="3" creationId="{EFB2772B-EADF-8540-905C-5B4368D8C404}"/>
          </ac:picMkLst>
        </pc:picChg>
        <pc:picChg chg="add mod">
          <ac:chgData name="Chris Peitchinis" userId="7cfbee48-3d4b-46b7-84c7-0cd2d0484690" providerId="ADAL" clId="{CFCA8DB7-7EDC-4102-9069-7A1580B96ADA}" dt="2025-05-08T14:18:17.023" v="18" actId="14100"/>
          <ac:picMkLst>
            <pc:docMk/>
            <pc:sldMk cId="2391230196" sldId="271"/>
            <ac:picMk id="5" creationId="{16FA74A4-A500-C2C5-F4A9-E6BDD8CE85EA}"/>
          </ac:picMkLst>
        </pc:picChg>
      </pc:sldChg>
      <pc:sldChg chg="addSp modSp add mod">
        <pc:chgData name="Chris Peitchinis" userId="7cfbee48-3d4b-46b7-84c7-0cd2d0484690" providerId="ADAL" clId="{CFCA8DB7-7EDC-4102-9069-7A1580B96ADA}" dt="2025-05-08T17:43:17.314" v="920" actId="1076"/>
        <pc:sldMkLst>
          <pc:docMk/>
          <pc:sldMk cId="2297246410" sldId="272"/>
        </pc:sldMkLst>
        <pc:spChg chg="add mod">
          <ac:chgData name="Chris Peitchinis" userId="7cfbee48-3d4b-46b7-84c7-0cd2d0484690" providerId="ADAL" clId="{CFCA8DB7-7EDC-4102-9069-7A1580B96ADA}" dt="2025-05-08T17:43:17.314" v="920" actId="1076"/>
          <ac:spMkLst>
            <pc:docMk/>
            <pc:sldMk cId="2297246410" sldId="272"/>
            <ac:spMk id="3" creationId="{CBE655BA-84BA-659E-CE95-D9BD99D21603}"/>
          </ac:spMkLst>
        </pc:spChg>
        <pc:picChg chg="mod">
          <ac:chgData name="Chris Peitchinis" userId="7cfbee48-3d4b-46b7-84c7-0cd2d0484690" providerId="ADAL" clId="{CFCA8DB7-7EDC-4102-9069-7A1580B96ADA}" dt="2025-05-08T17:41:42.349" v="885" actId="1076"/>
          <ac:picMkLst>
            <pc:docMk/>
            <pc:sldMk cId="2297246410" sldId="272"/>
            <ac:picMk id="2" creationId="{27A9B932-C73E-236F-1AC7-E733623E677C}"/>
          </ac:picMkLst>
        </pc:picChg>
      </pc:sldChg>
      <pc:sldChg chg="addSp delSp modSp add mod">
        <pc:chgData name="Chris Peitchinis" userId="7cfbee48-3d4b-46b7-84c7-0cd2d0484690" providerId="ADAL" clId="{CFCA8DB7-7EDC-4102-9069-7A1580B96ADA}" dt="2025-05-08T19:11:10.755" v="1358" actId="6549"/>
        <pc:sldMkLst>
          <pc:docMk/>
          <pc:sldMk cId="1047101376" sldId="273"/>
        </pc:sldMkLst>
        <pc:spChg chg="mod">
          <ac:chgData name="Chris Peitchinis" userId="7cfbee48-3d4b-46b7-84c7-0cd2d0484690" providerId="ADAL" clId="{CFCA8DB7-7EDC-4102-9069-7A1580B96ADA}" dt="2025-05-08T18:52:25.543" v="1087" actId="20577"/>
          <ac:spMkLst>
            <pc:docMk/>
            <pc:sldMk cId="1047101376" sldId="273"/>
            <ac:spMk id="2" creationId="{AF5DF97D-39D1-7765-0F03-FDFB27CF926C}"/>
          </ac:spMkLst>
        </pc:spChg>
        <pc:spChg chg="add del mod">
          <ac:chgData name="Chris Peitchinis" userId="7cfbee48-3d4b-46b7-84c7-0cd2d0484690" providerId="ADAL" clId="{CFCA8DB7-7EDC-4102-9069-7A1580B96ADA}" dt="2025-05-08T18:49:23.929" v="992" actId="478"/>
          <ac:spMkLst>
            <pc:docMk/>
            <pc:sldMk cId="1047101376" sldId="273"/>
            <ac:spMk id="4" creationId="{FBE8B6A6-03D1-8E76-D853-6A46D1FA5229}"/>
          </ac:spMkLst>
        </pc:spChg>
        <pc:spChg chg="add mod">
          <ac:chgData name="Chris Peitchinis" userId="7cfbee48-3d4b-46b7-84c7-0cd2d0484690" providerId="ADAL" clId="{CFCA8DB7-7EDC-4102-9069-7A1580B96ADA}" dt="2025-05-08T18:56:58.858" v="1182" actId="14100"/>
          <ac:spMkLst>
            <pc:docMk/>
            <pc:sldMk cId="1047101376" sldId="273"/>
            <ac:spMk id="8" creationId="{BBDDBF73-9C0A-E75A-594D-D20D1DEE11A7}"/>
          </ac:spMkLst>
        </pc:spChg>
        <pc:spChg chg="add mod">
          <ac:chgData name="Chris Peitchinis" userId="7cfbee48-3d4b-46b7-84c7-0cd2d0484690" providerId="ADAL" clId="{CFCA8DB7-7EDC-4102-9069-7A1580B96ADA}" dt="2025-05-08T19:11:10.755" v="1358" actId="6549"/>
          <ac:spMkLst>
            <pc:docMk/>
            <pc:sldMk cId="1047101376" sldId="273"/>
            <ac:spMk id="9" creationId="{76EAEB25-2C6F-DD81-2E34-149AE616D0F8}"/>
          </ac:spMkLst>
        </pc:spChg>
        <pc:spChg chg="add mod">
          <ac:chgData name="Chris Peitchinis" userId="7cfbee48-3d4b-46b7-84c7-0cd2d0484690" providerId="ADAL" clId="{CFCA8DB7-7EDC-4102-9069-7A1580B96ADA}" dt="2025-05-08T18:59:03.573" v="1289" actId="208"/>
          <ac:spMkLst>
            <pc:docMk/>
            <pc:sldMk cId="1047101376" sldId="273"/>
            <ac:spMk id="10" creationId="{D5191156-BF44-3DB9-E3F0-15965048EFD3}"/>
          </ac:spMkLst>
        </pc:spChg>
        <pc:picChg chg="add mod">
          <ac:chgData name="Chris Peitchinis" userId="7cfbee48-3d4b-46b7-84c7-0cd2d0484690" providerId="ADAL" clId="{CFCA8DB7-7EDC-4102-9069-7A1580B96ADA}" dt="2025-05-08T18:56:39.675" v="1178" actId="1076"/>
          <ac:picMkLst>
            <pc:docMk/>
            <pc:sldMk cId="1047101376" sldId="273"/>
            <ac:picMk id="5" creationId="{F8EB395D-2BB1-F305-F501-41A066FA00F7}"/>
          </ac:picMkLst>
        </pc:picChg>
        <pc:picChg chg="add mod">
          <ac:chgData name="Chris Peitchinis" userId="7cfbee48-3d4b-46b7-84c7-0cd2d0484690" providerId="ADAL" clId="{CFCA8DB7-7EDC-4102-9069-7A1580B96ADA}" dt="2025-05-08T18:56:37.868" v="1177" actId="1076"/>
          <ac:picMkLst>
            <pc:docMk/>
            <pc:sldMk cId="1047101376" sldId="273"/>
            <ac:picMk id="7" creationId="{C8D49046-3E85-388F-3ACF-83870EF8F724}"/>
          </ac:picMkLst>
        </pc:picChg>
        <pc:picChg chg="del">
          <ac:chgData name="Chris Peitchinis" userId="7cfbee48-3d4b-46b7-84c7-0cd2d0484690" providerId="ADAL" clId="{CFCA8DB7-7EDC-4102-9069-7A1580B96ADA}" dt="2025-05-08T18:49:20.711" v="991" actId="478"/>
          <ac:picMkLst>
            <pc:docMk/>
            <pc:sldMk cId="1047101376" sldId="273"/>
            <ac:picMk id="1026" creationId="{795966BE-B2A2-AD93-5D15-AD66F5E6E4E6}"/>
          </ac:picMkLst>
        </pc:picChg>
      </pc:sldChg>
      <pc:sldChg chg="addSp delSp modSp add mod">
        <pc:chgData name="Chris Peitchinis" userId="7cfbee48-3d4b-46b7-84c7-0cd2d0484690" providerId="ADAL" clId="{CFCA8DB7-7EDC-4102-9069-7A1580B96ADA}" dt="2025-05-08T19:15:39.633" v="1424" actId="1076"/>
        <pc:sldMkLst>
          <pc:docMk/>
          <pc:sldMk cId="3664823972" sldId="274"/>
        </pc:sldMkLst>
        <pc:spChg chg="del">
          <ac:chgData name="Chris Peitchinis" userId="7cfbee48-3d4b-46b7-84c7-0cd2d0484690" providerId="ADAL" clId="{CFCA8DB7-7EDC-4102-9069-7A1580B96ADA}" dt="2025-05-08T19:14:04.959" v="1371" actId="478"/>
          <ac:spMkLst>
            <pc:docMk/>
            <pc:sldMk cId="3664823972" sldId="274"/>
            <ac:spMk id="2" creationId="{87861EC8-FC16-0A21-A14F-E7D12955E264}"/>
          </ac:spMkLst>
        </pc:spChg>
        <pc:spChg chg="add del mod">
          <ac:chgData name="Chris Peitchinis" userId="7cfbee48-3d4b-46b7-84c7-0cd2d0484690" providerId="ADAL" clId="{CFCA8DB7-7EDC-4102-9069-7A1580B96ADA}" dt="2025-05-08T19:15:34.325" v="1423" actId="478"/>
          <ac:spMkLst>
            <pc:docMk/>
            <pc:sldMk cId="3664823972" sldId="274"/>
            <ac:spMk id="3" creationId="{9D7874E6-97DD-11C3-BE2A-867636463A11}"/>
          </ac:spMkLst>
        </pc:spChg>
        <pc:spChg chg="add del mod">
          <ac:chgData name="Chris Peitchinis" userId="7cfbee48-3d4b-46b7-84c7-0cd2d0484690" providerId="ADAL" clId="{CFCA8DB7-7EDC-4102-9069-7A1580B96ADA}" dt="2025-05-08T19:14:06.834" v="1372" actId="478"/>
          <ac:spMkLst>
            <pc:docMk/>
            <pc:sldMk cId="3664823972" sldId="274"/>
            <ac:spMk id="5" creationId="{7A84E67B-2E69-C9CD-FA16-2DAD346288CB}"/>
          </ac:spMkLst>
        </pc:spChg>
        <pc:spChg chg="add mod">
          <ac:chgData name="Chris Peitchinis" userId="7cfbee48-3d4b-46b7-84c7-0cd2d0484690" providerId="ADAL" clId="{CFCA8DB7-7EDC-4102-9069-7A1580B96ADA}" dt="2025-05-08T19:14:08.185" v="1373"/>
          <ac:spMkLst>
            <pc:docMk/>
            <pc:sldMk cId="3664823972" sldId="274"/>
            <ac:spMk id="6" creationId="{1845D5B2-B1EF-606E-5443-8B6E04515B87}"/>
          </ac:spMkLst>
        </pc:spChg>
        <pc:spChg chg="add mod">
          <ac:chgData name="Chris Peitchinis" userId="7cfbee48-3d4b-46b7-84c7-0cd2d0484690" providerId="ADAL" clId="{CFCA8DB7-7EDC-4102-9069-7A1580B96ADA}" dt="2025-05-08T19:15:39.633" v="1424" actId="1076"/>
          <ac:spMkLst>
            <pc:docMk/>
            <pc:sldMk cId="3664823972" sldId="274"/>
            <ac:spMk id="7" creationId="{1886E3CA-E4B3-2D0D-D262-AFDA02D80870}"/>
          </ac:spMkLst>
        </pc:spChg>
        <pc:spChg chg="del">
          <ac:chgData name="Chris Peitchinis" userId="7cfbee48-3d4b-46b7-84c7-0cd2d0484690" providerId="ADAL" clId="{CFCA8DB7-7EDC-4102-9069-7A1580B96ADA}" dt="2025-05-08T19:00:28.366" v="1294" actId="478"/>
          <ac:spMkLst>
            <pc:docMk/>
            <pc:sldMk cId="3664823972" sldId="274"/>
            <ac:spMk id="8" creationId="{77DBA850-3C7D-36EF-852B-437922C149F8}"/>
          </ac:spMkLst>
        </pc:spChg>
        <pc:spChg chg="del">
          <ac:chgData name="Chris Peitchinis" userId="7cfbee48-3d4b-46b7-84c7-0cd2d0484690" providerId="ADAL" clId="{CFCA8DB7-7EDC-4102-9069-7A1580B96ADA}" dt="2025-05-08T19:00:29.813" v="1295" actId="478"/>
          <ac:spMkLst>
            <pc:docMk/>
            <pc:sldMk cId="3664823972" sldId="274"/>
            <ac:spMk id="9" creationId="{6A17BAF4-339C-BBFE-7985-8ACB25DB38D9}"/>
          </ac:spMkLst>
        </pc:spChg>
        <pc:spChg chg="del">
          <ac:chgData name="Chris Peitchinis" userId="7cfbee48-3d4b-46b7-84c7-0cd2d0484690" providerId="ADAL" clId="{CFCA8DB7-7EDC-4102-9069-7A1580B96ADA}" dt="2025-05-08T19:00:25.180" v="1292" actId="478"/>
          <ac:spMkLst>
            <pc:docMk/>
            <pc:sldMk cId="3664823972" sldId="274"/>
            <ac:spMk id="10" creationId="{0D33188A-6391-2C8B-19FB-2372F1A55BC9}"/>
          </ac:spMkLst>
        </pc:spChg>
        <pc:picChg chg="add del">
          <ac:chgData name="Chris Peitchinis" userId="7cfbee48-3d4b-46b7-84c7-0cd2d0484690" providerId="ADAL" clId="{CFCA8DB7-7EDC-4102-9069-7A1580B96ADA}" dt="2025-05-08T19:08:12.685" v="1302" actId="22"/>
          <ac:picMkLst>
            <pc:docMk/>
            <pc:sldMk cId="3664823972" sldId="274"/>
            <ac:picMk id="4" creationId="{60D8B622-D01C-BBA9-DAD6-E0FF9C4F36AE}"/>
          </ac:picMkLst>
        </pc:picChg>
        <pc:picChg chg="del">
          <ac:chgData name="Chris Peitchinis" userId="7cfbee48-3d4b-46b7-84c7-0cd2d0484690" providerId="ADAL" clId="{CFCA8DB7-7EDC-4102-9069-7A1580B96ADA}" dt="2025-05-08T19:00:25.878" v="1293" actId="478"/>
          <ac:picMkLst>
            <pc:docMk/>
            <pc:sldMk cId="3664823972" sldId="274"/>
            <ac:picMk id="5" creationId="{990827DB-C4D5-FF09-ED29-7FD0F506FD0D}"/>
          </ac:picMkLst>
        </pc:picChg>
        <pc:picChg chg="del">
          <ac:chgData name="Chris Peitchinis" userId="7cfbee48-3d4b-46b7-84c7-0cd2d0484690" providerId="ADAL" clId="{CFCA8DB7-7EDC-4102-9069-7A1580B96ADA}" dt="2025-05-08T19:00:24.198" v="1291" actId="478"/>
          <ac:picMkLst>
            <pc:docMk/>
            <pc:sldMk cId="3664823972" sldId="274"/>
            <ac:picMk id="7" creationId="{D15BD498-B539-13F1-A5A3-0A2557B9CE1F}"/>
          </ac:picMkLst>
        </pc:picChg>
        <pc:picChg chg="add mod">
          <ac:chgData name="Chris Peitchinis" userId="7cfbee48-3d4b-46b7-84c7-0cd2d0484690" providerId="ADAL" clId="{CFCA8DB7-7EDC-4102-9069-7A1580B96ADA}" dt="2025-05-08T19:13:06.171" v="1359" actId="1440"/>
          <ac:picMkLst>
            <pc:docMk/>
            <pc:sldMk cId="3664823972" sldId="274"/>
            <ac:picMk id="2050" creationId="{C377DCCE-0554-A2F7-79FF-D2F83C6390F6}"/>
          </ac:picMkLst>
        </pc:picChg>
        <pc:picChg chg="add mod">
          <ac:chgData name="Chris Peitchinis" userId="7cfbee48-3d4b-46b7-84c7-0cd2d0484690" providerId="ADAL" clId="{CFCA8DB7-7EDC-4102-9069-7A1580B96ADA}" dt="2025-05-08T19:13:08.686" v="1360" actId="1440"/>
          <ac:picMkLst>
            <pc:docMk/>
            <pc:sldMk cId="3664823972" sldId="274"/>
            <ac:picMk id="2051" creationId="{D0DE131D-EFBA-08DB-7F4E-B90062C5D29F}"/>
          </ac:picMkLst>
        </pc:picChg>
      </pc:sldChg>
      <pc:sldChg chg="addSp delSp modSp add del mod">
        <pc:chgData name="Chris Peitchinis" userId="7cfbee48-3d4b-46b7-84c7-0cd2d0484690" providerId="ADAL" clId="{CFCA8DB7-7EDC-4102-9069-7A1580B96ADA}" dt="2025-05-08T19:09:27.848" v="1319" actId="1440"/>
        <pc:sldMkLst>
          <pc:docMk/>
          <pc:sldMk cId="3832935431" sldId="275"/>
        </pc:sldMkLst>
        <pc:spChg chg="mod">
          <ac:chgData name="Chris Peitchinis" userId="7cfbee48-3d4b-46b7-84c7-0cd2d0484690" providerId="ADAL" clId="{CFCA8DB7-7EDC-4102-9069-7A1580B96ADA}" dt="2025-05-08T19:09:22.983" v="1318" actId="1076"/>
          <ac:spMkLst>
            <pc:docMk/>
            <pc:sldMk cId="3832935431" sldId="275"/>
            <ac:spMk id="2" creationId="{AFF75EB4-E1A7-F3F5-0693-F65047392456}"/>
          </ac:spMkLst>
        </pc:spChg>
        <pc:spChg chg="del">
          <ac:chgData name="Chris Peitchinis" userId="7cfbee48-3d4b-46b7-84c7-0cd2d0484690" providerId="ADAL" clId="{CFCA8DB7-7EDC-4102-9069-7A1580B96ADA}" dt="2025-05-08T19:08:51.864" v="1310" actId="478"/>
          <ac:spMkLst>
            <pc:docMk/>
            <pc:sldMk cId="3832935431" sldId="275"/>
            <ac:spMk id="8" creationId="{89F61E88-362E-FE90-D498-CED8EE12D89A}"/>
          </ac:spMkLst>
        </pc:spChg>
        <pc:spChg chg="del">
          <ac:chgData name="Chris Peitchinis" userId="7cfbee48-3d4b-46b7-84c7-0cd2d0484690" providerId="ADAL" clId="{CFCA8DB7-7EDC-4102-9069-7A1580B96ADA}" dt="2025-05-08T19:08:53.377" v="1311" actId="478"/>
          <ac:spMkLst>
            <pc:docMk/>
            <pc:sldMk cId="3832935431" sldId="275"/>
            <ac:spMk id="9" creationId="{5CA422B2-9CB5-6FB8-EA90-22FE5996ECFA}"/>
          </ac:spMkLst>
        </pc:spChg>
        <pc:spChg chg="del">
          <ac:chgData name="Chris Peitchinis" userId="7cfbee48-3d4b-46b7-84c7-0cd2d0484690" providerId="ADAL" clId="{CFCA8DB7-7EDC-4102-9069-7A1580B96ADA}" dt="2025-05-08T19:08:48.888" v="1308" actId="478"/>
          <ac:spMkLst>
            <pc:docMk/>
            <pc:sldMk cId="3832935431" sldId="275"/>
            <ac:spMk id="10" creationId="{82ABDDDB-9E7D-C5D6-11C9-DC354D5C3AD6}"/>
          </ac:spMkLst>
        </pc:spChg>
        <pc:picChg chg="add mod">
          <ac:chgData name="Chris Peitchinis" userId="7cfbee48-3d4b-46b7-84c7-0cd2d0484690" providerId="ADAL" clId="{CFCA8DB7-7EDC-4102-9069-7A1580B96ADA}" dt="2025-05-08T19:09:27.848" v="1319" actId="1440"/>
          <ac:picMkLst>
            <pc:docMk/>
            <pc:sldMk cId="3832935431" sldId="275"/>
            <ac:picMk id="3" creationId="{D47FEBF3-6447-C148-E71E-6DB1CC78B8AC}"/>
          </ac:picMkLst>
        </pc:picChg>
        <pc:picChg chg="del">
          <ac:chgData name="Chris Peitchinis" userId="7cfbee48-3d4b-46b7-84c7-0cd2d0484690" providerId="ADAL" clId="{CFCA8DB7-7EDC-4102-9069-7A1580B96ADA}" dt="2025-05-08T19:08:49.499" v="1309" actId="478"/>
          <ac:picMkLst>
            <pc:docMk/>
            <pc:sldMk cId="3832935431" sldId="275"/>
            <ac:picMk id="5" creationId="{D0653639-DF5B-7E51-0B83-542C77255F23}"/>
          </ac:picMkLst>
        </pc:picChg>
        <pc:picChg chg="del">
          <ac:chgData name="Chris Peitchinis" userId="7cfbee48-3d4b-46b7-84c7-0cd2d0484690" providerId="ADAL" clId="{CFCA8DB7-7EDC-4102-9069-7A1580B96ADA}" dt="2025-05-08T19:08:47.410" v="1307" actId="478"/>
          <ac:picMkLst>
            <pc:docMk/>
            <pc:sldMk cId="3832935431" sldId="275"/>
            <ac:picMk id="7" creationId="{53B2938A-F781-8BA2-540F-C55030E7B0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039BD-836E-431E-B8E3-D2312F2F562B}" type="datetimeFigureOut">
              <a:rPr lang="en-CA" smtClean="0"/>
              <a:pPr/>
              <a:t>2025-05-08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C7CFC-D9E2-4C24-8FF4-471CCF8502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214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C7CFC-D9E2-4C24-8FF4-471CCF850232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egnaposto immagine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1" name="Segnaposto testo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EB94D9-9565-7E39-6A3D-78D22B17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92" y="699913"/>
            <a:ext cx="5068007" cy="5220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A74A4-A500-C2C5-F4A9-E6BDD8CE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152"/>
            <a:ext cx="3542846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3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B4480-021E-FFF8-175E-D42B3FB64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6">
            <a:extLst>
              <a:ext uri="{FF2B5EF4-FFF2-40B4-BE49-F238E27FC236}">
                <a16:creationId xmlns:a16="http://schemas.microsoft.com/office/drawing/2014/main" id="{C377DCCE-0554-A2F7-79FF-D2F83C63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3" y="1425320"/>
            <a:ext cx="3714750" cy="505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magine 5">
            <a:extLst>
              <a:ext uri="{FF2B5EF4-FFF2-40B4-BE49-F238E27FC236}">
                <a16:creationId xmlns:a16="http://schemas.microsoft.com/office/drawing/2014/main" id="{D0DE131D-EFBA-08DB-7F4E-B90062C5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80" y="1425320"/>
            <a:ext cx="5077628" cy="3799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45D5B2-B1EF-606E-5443-8B6E0451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762" y="493775"/>
            <a:ext cx="6840022" cy="49904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PFA Aluminum Extrusion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6E3CA-E4B3-2D0D-D262-AFDA02D80870}"/>
              </a:ext>
            </a:extLst>
          </p:cNvPr>
          <p:cNvSpPr txBox="1"/>
          <p:nvPr/>
        </p:nvSpPr>
        <p:spPr>
          <a:xfrm>
            <a:off x="6278824" y="5318411"/>
            <a:ext cx="2386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Shear Pipe Replacement  </a:t>
            </a:r>
          </a:p>
        </p:txBody>
      </p:sp>
    </p:spTree>
    <p:extLst>
      <p:ext uri="{BB962C8B-B14F-4D97-AF65-F5344CB8AC3E}">
        <p14:creationId xmlns:p14="http://schemas.microsoft.com/office/powerpoint/2010/main" val="366482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2521-9A05-6F36-6D0F-B8770124C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9B932-C73E-236F-1AC7-E733623E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28" y="1189440"/>
            <a:ext cx="5068007" cy="5220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D6028-ACBD-0846-999C-25ABFC87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152"/>
            <a:ext cx="3542846" cy="6931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655BA-84BA-659E-CE95-D9BD99D21603}"/>
              </a:ext>
            </a:extLst>
          </p:cNvPr>
          <p:cNvSpPr txBox="1"/>
          <p:nvPr/>
        </p:nvSpPr>
        <p:spPr>
          <a:xfrm>
            <a:off x="5230607" y="448131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 you, Grazie! </a:t>
            </a:r>
          </a:p>
        </p:txBody>
      </p:sp>
    </p:spTree>
    <p:extLst>
      <p:ext uri="{BB962C8B-B14F-4D97-AF65-F5344CB8AC3E}">
        <p14:creationId xmlns:p14="http://schemas.microsoft.com/office/powerpoint/2010/main" val="229724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946C-424C-48C0-8432-A8CBFB32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882" y="401637"/>
            <a:ext cx="5513434" cy="691763"/>
          </a:xfrm>
        </p:spPr>
        <p:txBody>
          <a:bodyPr>
            <a:normAutofit/>
          </a:bodyPr>
          <a:lstStyle/>
          <a:p>
            <a:pPr algn="r"/>
            <a:r>
              <a:rPr lang="en-CA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Key Account : DRILLMEC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1510" y="1609725"/>
            <a:ext cx="8648179" cy="484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60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8364" y="320040"/>
            <a:ext cx="9153236" cy="896510"/>
          </a:xfrm>
        </p:spPr>
        <p:txBody>
          <a:bodyPr>
            <a:normAutofit/>
          </a:bodyPr>
          <a:lstStyle/>
          <a:p>
            <a:r>
              <a:rPr lang="it-IT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HH SERIES ONSHORE RIGS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6700" y="2125971"/>
            <a:ext cx="5349300" cy="3000212"/>
          </a:xfrm>
        </p:spPr>
        <p:txBody>
          <a:bodyPr>
            <a:normAutofit/>
          </a:bodyPr>
          <a:lstStyle/>
          <a:p>
            <a:r>
              <a:rPr lang="en-US" sz="1600" dirty="0"/>
              <a:t>HH Series is a semi-trailer and MAST</a:t>
            </a:r>
          </a:p>
          <a:p>
            <a:r>
              <a:rPr lang="en-US" sz="1600" dirty="0"/>
              <a:t>Self-erecting hydraulic telescopic MAST built-in the top drive.</a:t>
            </a:r>
            <a:endParaRPr lang="it-IT" sz="1600" dirty="0"/>
          </a:p>
          <a:p>
            <a:r>
              <a:rPr lang="en-US" sz="1600" dirty="0"/>
              <a:t>The HH Series creates a smaller footprint</a:t>
            </a:r>
          </a:p>
          <a:p>
            <a:r>
              <a:rPr lang="en-US" sz="1600" dirty="0"/>
              <a:t>Major rig components are permanently mounted to semi-trailers for fast rig-up or down for transportation between drill sites.</a:t>
            </a:r>
            <a:endParaRPr lang="it-IT" sz="1600" dirty="0"/>
          </a:p>
          <a:p>
            <a:r>
              <a:rPr lang="en-US" sz="1600" b="1" dirty="0"/>
              <a:t>Tube-Mac pre-engineered piping system </a:t>
            </a:r>
            <a:r>
              <a:rPr lang="en-US" sz="1600" dirty="0"/>
              <a:t>copes with the request of supplying a compact and optimized design of the hydraulic on the rig.</a:t>
            </a:r>
            <a:endParaRPr lang="it-IT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7708" y="1447137"/>
            <a:ext cx="4193326" cy="4801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91D24-E624-D740-1188-F1D122EC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638" y="730707"/>
            <a:ext cx="1867161" cy="4858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782" y="547074"/>
            <a:ext cx="4267200" cy="468405"/>
          </a:xfrm>
        </p:spPr>
        <p:txBody>
          <a:bodyPr/>
          <a:lstStyle/>
          <a:p>
            <a:r>
              <a:rPr lang="it-IT" sz="29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DRILLMEC - HH102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37" t="56546" r="35958" b="1147"/>
          <a:stretch/>
        </p:blipFill>
        <p:spPr bwMode="auto">
          <a:xfrm>
            <a:off x="535709" y="1468582"/>
            <a:ext cx="4658497" cy="2410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2739A20-8557-4136-2549-03A0A8C32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0802" y="1468582"/>
            <a:ext cx="4872922" cy="4842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5E2CD-53E8-648D-9390-51ECCD599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6" y="4498304"/>
            <a:ext cx="4800129" cy="11266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83345" y="340112"/>
            <a:ext cx="4174836" cy="824948"/>
          </a:xfrm>
        </p:spPr>
        <p:txBody>
          <a:bodyPr/>
          <a:lstStyle/>
          <a:p>
            <a:r>
              <a:rPr lang="it-IT" sz="29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DRILLMEC - HH150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6758" y="1530212"/>
            <a:ext cx="3622401" cy="484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4247" y="1550504"/>
            <a:ext cx="6219762" cy="4554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0FB60-1B7E-89CF-51E0-A050073DE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941E-F5FC-0B42-C459-471AFC27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16" y="277091"/>
            <a:ext cx="6382327" cy="94616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DRILLMEC </a:t>
            </a:r>
            <a:r>
              <a:rPr lang="it-IT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HH102 Customers ENEL and Carbfix 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43AD0-8A77-9B6F-45D6-6A155B2EEF4F}"/>
              </a:ext>
            </a:extLst>
          </p:cNvPr>
          <p:cNvSpPr txBox="1"/>
          <p:nvPr/>
        </p:nvSpPr>
        <p:spPr>
          <a:xfrm>
            <a:off x="390322" y="1880191"/>
            <a:ext cx="39506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Scope of Supply:</a:t>
            </a:r>
            <a:endParaRPr lang="en-US" sz="1600" dirty="0"/>
          </a:p>
          <a:p>
            <a:r>
              <a:rPr lang="en-US" sz="1600" dirty="0"/>
              <a:t>Prefabricated Pipe Assemblies with TMI 37°Flare Flanges for trailer and mast. </a:t>
            </a:r>
          </a:p>
          <a:p>
            <a:endParaRPr lang="en-US" sz="1600" dirty="0"/>
          </a:p>
          <a:p>
            <a:r>
              <a:rPr lang="en-US" sz="1600" dirty="0"/>
              <a:t>The pipe sizes 90x3.5mm, 50x6mm, 60x3mm and 66x8.5mm</a:t>
            </a:r>
            <a:endParaRPr lang="it-IT" sz="1600" dirty="0"/>
          </a:p>
          <a:p>
            <a:endParaRPr lang="it-IT" sz="1600" dirty="0"/>
          </a:p>
          <a:p>
            <a:r>
              <a:rPr lang="en-US" dirty="0"/>
              <a:t>Machine type:</a:t>
            </a:r>
          </a:p>
          <a:p>
            <a:r>
              <a:rPr lang="en-US" sz="1600" dirty="0"/>
              <a:t>Kit 1: End customer ENEL, largest oil and energy company in Italy</a:t>
            </a:r>
          </a:p>
          <a:p>
            <a:endParaRPr lang="en-US" sz="1600" dirty="0"/>
          </a:p>
          <a:p>
            <a:r>
              <a:rPr lang="en-US" sz="1600" dirty="0"/>
              <a:t>Kit 2: End customer </a:t>
            </a:r>
            <a:r>
              <a:rPr lang="en-US" sz="1600" dirty="0" err="1"/>
              <a:t>Carbfix</a:t>
            </a:r>
            <a:r>
              <a:rPr lang="en-US" sz="1600" dirty="0"/>
              <a:t>, carbon capture segment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1054" y="1468942"/>
            <a:ext cx="2499013" cy="2735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C890D2-1C6F-97CC-8144-6CA3749D3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4893" y="1468942"/>
            <a:ext cx="3362197" cy="4645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316" y="1478943"/>
            <a:ext cx="4238625" cy="4991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5793208" y="2088543"/>
            <a:ext cx="46435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Type of hydraulic piping systems: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Skidding System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Bop lifting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Catwalk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Side loader</a:t>
            </a:r>
            <a:r>
              <a:rPr lang="en-US" dirty="0"/>
              <a:t> (drilling pipes manipulator)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Pipe Bean</a:t>
            </a:r>
            <a:r>
              <a:rPr lang="en-US" dirty="0"/>
              <a:t> (drilling pipes loaders)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Power tong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Torque wrench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Casing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Top drive</a:t>
            </a:r>
            <a:endParaRPr lang="it-IT" dirty="0"/>
          </a:p>
          <a:p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749A5-0FDE-B0C3-9543-E0A19F4D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16" y="277091"/>
            <a:ext cx="6382327" cy="94616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DRILLMEC </a:t>
            </a:r>
            <a:r>
              <a:rPr lang="it-IT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HH102 Customers ENEL and Carbfix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858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E672-5822-6A93-0F5A-ECA088FB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5EB4-E1A7-F3F5-0693-F6504739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762" y="493775"/>
            <a:ext cx="6840022" cy="49904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PFA Aluminum Extrusion Company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FEBF3-6447-C148-E71E-6DB1CC78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45" y="1319824"/>
            <a:ext cx="6268325" cy="5163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935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237A6-7AE8-F15E-F05D-C92D1CFC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F97D-39D1-7765-0F03-FDFB27CF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618" y="374905"/>
            <a:ext cx="6840022" cy="8648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PFA Aluminum Extrusion Company</a:t>
            </a:r>
            <a:br>
              <a:rPr lang="en-CA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en-CA" sz="3100" b="0" cap="none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Shear Pipe Replacement  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F8EB395D-2BB1-F305-F501-41A066FA0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11492" r="25179" b="21771"/>
          <a:stretch/>
        </p:blipFill>
        <p:spPr bwMode="auto">
          <a:xfrm>
            <a:off x="5058214" y="1507388"/>
            <a:ext cx="4580130" cy="4379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49046-3E85-388F-3ACF-83870EF8F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56" y="1507388"/>
            <a:ext cx="3252621" cy="4379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DDBF73-9C0A-E75A-594D-D20D1DEE11A7}"/>
              </a:ext>
            </a:extLst>
          </p:cNvPr>
          <p:cNvSpPr txBox="1"/>
          <p:nvPr/>
        </p:nvSpPr>
        <p:spPr>
          <a:xfrm>
            <a:off x="950976" y="6026888"/>
            <a:ext cx="345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Before – several attempts to repair the pipe by welding.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EAEB25-2C6F-DD81-2E34-149AE616D0F8}"/>
              </a:ext>
            </a:extLst>
          </p:cNvPr>
          <p:cNvSpPr txBox="1"/>
          <p:nvPr/>
        </p:nvSpPr>
        <p:spPr>
          <a:xfrm>
            <a:off x="5129628" y="6026887"/>
            <a:ext cx="450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After – TMI 37°Flare Flange 60 x 6mm pipe to replace the entire line.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191156-BF44-3DB9-E3F0-15965048EFD3}"/>
              </a:ext>
            </a:extLst>
          </p:cNvPr>
          <p:cNvSpPr/>
          <p:nvPr/>
        </p:nvSpPr>
        <p:spPr>
          <a:xfrm>
            <a:off x="1984248" y="2203704"/>
            <a:ext cx="1554480" cy="11612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013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to">
  <a:themeElements>
    <a:clrScheme name="Mi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Mi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i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639</TotalTime>
  <Words>230</Words>
  <Application>Microsoft Office PowerPoint</Application>
  <PresentationFormat>Widescreen</PresentationFormat>
  <Paragraphs>39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Arial Black</vt:lpstr>
      <vt:lpstr>Trebuchet MS</vt:lpstr>
      <vt:lpstr>Wingdings</vt:lpstr>
      <vt:lpstr>Wingdings 2</vt:lpstr>
      <vt:lpstr>Mito</vt:lpstr>
      <vt:lpstr>PowerPoint Presentation</vt:lpstr>
      <vt:lpstr>Key Account : DRILLMEC </vt:lpstr>
      <vt:lpstr>HH SERIES ONSHORE RIGS</vt:lpstr>
      <vt:lpstr>DRILLMEC - HH102</vt:lpstr>
      <vt:lpstr>DRILLMEC - HH150</vt:lpstr>
      <vt:lpstr>DRILLMEC HH102 Customers ENEL and Carbfix </vt:lpstr>
      <vt:lpstr>DRILLMEC HH102 Customers ENEL and Carbfix </vt:lpstr>
      <vt:lpstr>PFA Aluminum Extrusion Company</vt:lpstr>
      <vt:lpstr>PFA Aluminum Extrusion Company Shear Pipe Replacement  </vt:lpstr>
      <vt:lpstr>PFA Aluminum Extrusion Company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PIPING SYSTEMS</dc:title>
  <dc:creator>Nathan Thomas</dc:creator>
  <cp:lastModifiedBy>Chris Peitchinis</cp:lastModifiedBy>
  <cp:revision>23</cp:revision>
  <dcterms:created xsi:type="dcterms:W3CDTF">2025-04-26T16:25:40Z</dcterms:created>
  <dcterms:modified xsi:type="dcterms:W3CDTF">2025-05-08T19:16:06Z</dcterms:modified>
</cp:coreProperties>
</file>