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90" r:id="rId3"/>
    <p:sldId id="276" r:id="rId4"/>
    <p:sldId id="298" r:id="rId5"/>
    <p:sldId id="296" r:id="rId6"/>
    <p:sldId id="299" r:id="rId7"/>
    <p:sldId id="292" r:id="rId8"/>
    <p:sldId id="301" r:id="rId9"/>
    <p:sldId id="263" r:id="rId10"/>
    <p:sldId id="266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586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403A1-6476-4BD9-8A7E-37F843679E5F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27137-1016-4E03-91B0-86F3A58C78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72F3F-9347-502B-7A4C-5CA5E89C2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6338916-EFC6-6AA5-5A1B-78ACCD80F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C104258-2D56-4651-E49C-539179D2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97ECA4D-D763-5A09-F408-DAF3E441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9B9BEFB-2636-8E0E-1F83-66AA31B8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238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05A37-C5E7-5280-428B-B943E0121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6E04A50-C11B-2823-9AE0-59EA0B8DC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969B2E6-09D3-4FD6-36BC-6CEE59B1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AC0ABF-53DA-D3D8-F025-0CE360FA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F80FDA5-87F6-5DB5-3B0C-226D6D8B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108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FDAD67F-72FC-5221-9343-FAD351C720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D3442C8-072F-1185-0D17-772F662D0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D17D09-3740-601D-1EB2-03335B01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DB9753B-07C0-CA28-AD33-338060C2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6F2572-E622-7C6E-DDBA-EAFF567A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4634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 t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30622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A0370-A7B7-E74B-5EC4-741D8877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412271-4F6B-05EB-AD90-2FE0FA572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42CC6C2-44BF-FDD1-B178-6BFDE26B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FE39750-5102-CCEF-828D-D4D5EEC6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702F925-9E0F-4F62-6403-1FB8F41A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67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18180-F18F-F3CC-CF6F-C5913F13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AF3EDD-BF2D-32E0-6F9A-F7B03970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CC5E6FD-A67B-B85D-BEB0-0B61A2458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072CD2-A336-2622-7BDD-5C7308C6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BA35815-0821-71FC-0217-013F148E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016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F45BE-CBB1-2BAF-A8A5-CB7D2747D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7A8877-9D80-05BB-F3C9-1B8422FF9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F952283-1F1D-455E-54C2-A7B2F761D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AE48899-845A-F4AA-E5B0-283E48D49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1A76E53-90AE-A988-5273-3CFDE770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CE00158-D1C3-6091-09A0-B788EDEB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04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BC5255-1BB8-EA18-B199-B4EF10244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7ECE251-84B7-B60D-B2BD-D15F90988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BF73871-C28A-E474-7D24-38BF9CDAB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01C86DB-3403-0DF1-762F-B5093D683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442ED48-1366-2E5C-1A7C-95F41F3CE7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3A735E7-DD43-3384-3DE3-15FDDA038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68087EC-7A5D-ADA7-D5E2-D23CCA3E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DD36B07-C076-22E4-FFBF-F54D7F049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95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DF0C5-21C1-23AF-68FD-BF9F5CA8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2FBB502-2097-51D6-DBD6-6DB3036D3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A6A3BAE-F385-6DAB-0D9A-46166024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37A1E50-F174-D319-58DD-D33E14BF5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2139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3724BE2-C06B-75BC-4731-F6884361E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937CC82-4B0A-DA8F-CE75-33FE3D191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F9E22A1-32C0-DED2-D4A0-282755AB9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665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1600CF-314A-6979-C56D-7B0F2373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70EAE86-B02C-61C7-A13F-C7D3CA192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55AE314-1D44-40AF-B2A0-33EFF5F62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D4A69CF-16A9-4504-6DA4-D0F788FC8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D0791BD-8F7E-7559-21BB-D70BBD31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15A86DA-0297-7513-8EA5-C71C77B5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662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833C7-9543-3DB4-ACE3-976AA0D48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F0F16FE-2EF4-1816-D8B8-AAE7E6A3E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F18D2BB-AC72-06BF-0073-B73978843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1BE476B-D7EA-3F38-6EE5-BDD47AEC0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AB8D7E7-D0CD-5F98-7052-902C16D80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C4873E4-2030-0C25-874C-17C61A84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190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DFD12CD-6D9B-C6A3-C4F2-44A12206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E5B7D4-1EBE-B492-5462-8718C073D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B61B527-BB0A-D34F-24C7-39E66DCBB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CA730-A042-484F-8211-B4BFCB77FD01}" type="datetimeFigureOut">
              <a:rPr lang="da-DK" smtClean="0"/>
              <a:t>02-05-2025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275D16F-F6F6-91D6-0414-6521E8724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4A81BC0-7043-72E7-1B14-68BBC3D8C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56854-12A4-415C-9000-6972604635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171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11163876-D9F6-949B-9ACC-9E7F2B22E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9307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74B451A-B570-8852-D6C9-21AACF434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5428" r="2317" b="-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176FEB86-A0AF-636A-C6FB-C47C0B67C1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1103" b="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146DEA17-6528-8A80-4A49-CA640FC41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842" y="1374924"/>
            <a:ext cx="3395479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11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D6429-58E8-17B8-E2D6-619150C9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F9085EE-45B0-B61B-9A38-331FDC8EA125}"/>
              </a:ext>
            </a:extLst>
          </p:cNvPr>
          <p:cNvSpPr txBox="1"/>
          <p:nvPr/>
        </p:nvSpPr>
        <p:spPr>
          <a:xfrm>
            <a:off x="0" y="103257"/>
            <a:ext cx="400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latin typeface="Century Gothic" panose="020B0502020202020204" pitchFamily="34" charset="0"/>
              </a:rPr>
              <a:t>Vessel</a:t>
            </a:r>
            <a:endParaRPr lang="da-DK" sz="4000" b="1" dirty="0">
              <a:latin typeface="Century Gothic" panose="020B0502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050D0E3-6C84-46E7-8D87-036B9B59C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333" y="101092"/>
            <a:ext cx="3271150" cy="32543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7FCA196-E008-2459-C170-F11E1952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169" y="6400291"/>
            <a:ext cx="3395479" cy="35661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DEE92F01-E23E-7633-DA52-B11E57446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55" y="1067821"/>
            <a:ext cx="6836521" cy="51273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91958372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F6DEA-108E-2A7B-8C52-F4D050FD0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F87DD39-796C-0FDC-2873-BF6A9A1B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69" y="6400291"/>
            <a:ext cx="3395479" cy="35661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706C4669-266A-43A4-7FD8-BB98666B5665}"/>
              </a:ext>
            </a:extLst>
          </p:cNvPr>
          <p:cNvSpPr txBox="1"/>
          <p:nvPr/>
        </p:nvSpPr>
        <p:spPr>
          <a:xfrm>
            <a:off x="-332091" y="103257"/>
            <a:ext cx="400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a-DK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7B0A311-F3D5-ED79-3C96-4463F155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52" y="0"/>
            <a:ext cx="2634509" cy="85600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A072974-0368-446C-6F39-A5D2615A1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2" y="2332959"/>
            <a:ext cx="5059775" cy="2358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07B5667-C9EC-0337-E899-8CEDDA2D7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418" y="203632"/>
            <a:ext cx="3247751" cy="335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CD0471CA-4FA6-A5F6-46AA-1DB38B56C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676" y="3232727"/>
            <a:ext cx="2733607" cy="29177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01CB758F-C1DB-5A1E-9FB8-42FB1B2D7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930" y="203632"/>
            <a:ext cx="2362200" cy="335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1F254653-3457-30AA-2DEA-69687E1800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52" y="4959928"/>
            <a:ext cx="7257104" cy="16473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5760442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8705C49-6FDF-E461-8379-2B459219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69" y="6400291"/>
            <a:ext cx="3395479" cy="35661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AB112CC-CD4D-98DE-1A4E-F62666DAA54C}"/>
              </a:ext>
            </a:extLst>
          </p:cNvPr>
          <p:cNvSpPr txBox="1"/>
          <p:nvPr/>
        </p:nvSpPr>
        <p:spPr>
          <a:xfrm>
            <a:off x="-332092" y="103257"/>
            <a:ext cx="6428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latin typeface="Century Gothic" panose="020B0502020202020204" pitchFamily="34" charset="0"/>
              </a:rPr>
              <a:t>Topsøe Power-to-X</a:t>
            </a:r>
            <a:endParaRPr lang="da-DK" sz="4000" b="1" dirty="0">
              <a:latin typeface="Century Gothic" panose="020B0502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AE3F390-9B5E-C495-B38D-8BA33F85E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8" y="1011959"/>
            <a:ext cx="11757891" cy="26689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59B07B17-41C8-8AC9-4072-EA181A4FF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70" y="3951712"/>
            <a:ext cx="4944141" cy="26268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0707568-DF54-F116-2B9E-FF6600CEC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680" y="3378497"/>
            <a:ext cx="4514850" cy="33242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6EDA5CA3-EE35-735D-7FC6-56DB05E5D434}"/>
              </a:ext>
            </a:extLst>
          </p:cNvPr>
          <p:cNvSpPr txBox="1"/>
          <p:nvPr/>
        </p:nvSpPr>
        <p:spPr>
          <a:xfrm>
            <a:off x="9070109" y="3951712"/>
            <a:ext cx="2817090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/>
              <a:t>Pyplok</a:t>
            </a:r>
            <a:r>
              <a:rPr lang="da-DK" dirty="0"/>
              <a:t> fittings and installation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1200 + fittings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Training, </a:t>
            </a:r>
            <a:r>
              <a:rPr lang="da-DK" dirty="0" err="1"/>
              <a:t>rental</a:t>
            </a:r>
            <a:r>
              <a:rPr lang="da-DK" dirty="0"/>
              <a:t> and installation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B151B19-0004-6F48-8FE6-410184DBC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1" y="2706254"/>
            <a:ext cx="1709011" cy="17642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355318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77C32-CD69-9561-8449-C132AF05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A69980C-B48F-7FB5-E085-0F1562CC8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69" y="6400291"/>
            <a:ext cx="3395479" cy="35661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801A464-A29D-69AA-C160-B071097ED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39" y="432079"/>
            <a:ext cx="11455121" cy="57829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68650738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8705C49-6FDF-E461-8379-2B459219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69" y="6400291"/>
            <a:ext cx="3395479" cy="35661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AB112CC-CD4D-98DE-1A4E-F62666DAA54C}"/>
              </a:ext>
            </a:extLst>
          </p:cNvPr>
          <p:cNvSpPr txBox="1"/>
          <p:nvPr/>
        </p:nvSpPr>
        <p:spPr>
          <a:xfrm>
            <a:off x="172802" y="140260"/>
            <a:ext cx="9175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Century Gothic" panose="020B0502020202020204" pitchFamily="34" charset="0"/>
              </a:rPr>
              <a:t>Total</a:t>
            </a:r>
            <a:endParaRPr lang="da-DK" sz="4000" b="1" dirty="0">
              <a:latin typeface="Century Gothic" panose="020B0502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4D2ADAC-9E13-0E1F-4F67-E4626C7E9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2" y="2918692"/>
            <a:ext cx="8013793" cy="37356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C64EF6C-46AE-D1A3-28EB-582A62F7B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2" y="773376"/>
            <a:ext cx="2469220" cy="1888227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49010345-77EB-8DB3-9F42-94D4F71EE6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56AB778F-AB01-222C-B29F-C109210D24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0A553098-3C4D-8854-A7BA-863A9759A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034" y="1576566"/>
            <a:ext cx="3395479" cy="356617"/>
          </a:xfrm>
          <a:prstGeom prst="rect">
            <a:avLst/>
          </a:prstGeom>
        </p:spPr>
      </p:pic>
      <p:sp>
        <p:nvSpPr>
          <p:cNvPr id="17" name="Pil: højre 16">
            <a:extLst>
              <a:ext uri="{FF2B5EF4-FFF2-40B4-BE49-F238E27FC236}">
                <a16:creationId xmlns:a16="http://schemas.microsoft.com/office/drawing/2014/main" id="{21FBC6E6-E410-865B-91E7-CB493C44DEE9}"/>
              </a:ext>
            </a:extLst>
          </p:cNvPr>
          <p:cNvSpPr/>
          <p:nvPr/>
        </p:nvSpPr>
        <p:spPr>
          <a:xfrm>
            <a:off x="2402554" y="1558064"/>
            <a:ext cx="349882" cy="316918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1247805-6C81-AA77-AD2A-33A24B60F400}"/>
              </a:ext>
            </a:extLst>
          </p:cNvPr>
          <p:cNvSpPr txBox="1"/>
          <p:nvPr/>
        </p:nvSpPr>
        <p:spPr>
          <a:xfrm>
            <a:off x="8869777" y="3549752"/>
            <a:ext cx="2817090" cy="92333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/>
              <a:t>Pyplok</a:t>
            </a:r>
            <a:r>
              <a:rPr lang="da-DK" dirty="0"/>
              <a:t> fittings and installation</a:t>
            </a:r>
          </a:p>
          <a:p>
            <a:r>
              <a:rPr lang="da-DK" dirty="0"/>
              <a:t>1000 + fittings</a:t>
            </a:r>
          </a:p>
        </p:txBody>
      </p:sp>
    </p:spTree>
    <p:extLst>
      <p:ext uri="{BB962C8B-B14F-4D97-AF65-F5344CB8AC3E}">
        <p14:creationId xmlns:p14="http://schemas.microsoft.com/office/powerpoint/2010/main" val="312702579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D9E60-52C6-D8CC-D67E-EF9419B44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2A6E6E1A-E203-E529-1243-B5FDFD2C1BF2}"/>
              </a:ext>
            </a:extLst>
          </p:cNvPr>
          <p:cNvSpPr txBox="1"/>
          <p:nvPr/>
        </p:nvSpPr>
        <p:spPr>
          <a:xfrm>
            <a:off x="138963" y="103257"/>
            <a:ext cx="400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latin typeface="Century Gothic" panose="020B0502020202020204" pitchFamily="34" charset="0"/>
              </a:rPr>
              <a:t>Offshore</a:t>
            </a:r>
            <a:endParaRPr lang="da-DK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3D699D5-7703-7F51-922A-AE3ED4A3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69" y="6400291"/>
            <a:ext cx="3395479" cy="356617"/>
          </a:xfrm>
          <a:prstGeom prst="rect">
            <a:avLst/>
          </a:prstGeom>
        </p:spPr>
      </p:pic>
      <p:pic>
        <p:nvPicPr>
          <p:cNvPr id="4" name="Billede 3" descr="Et billede, der indeholder fløjte/pibe/rør, stål, cylinder, værktøj&#10;&#10;Indhold genereret af kunstig intelligens kan være forkert.">
            <a:extLst>
              <a:ext uri="{FF2B5EF4-FFF2-40B4-BE49-F238E27FC236}">
                <a16:creationId xmlns:a16="http://schemas.microsoft.com/office/drawing/2014/main" id="{DD0AFE55-BCD9-8119-BEFB-F6A6DFD42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8" y="245477"/>
            <a:ext cx="6063270" cy="58975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8081732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56A4A-86D6-3981-B8BC-226F9B310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5758D80-3520-D917-AFE0-51CE0F60D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69" y="6400291"/>
            <a:ext cx="3395479" cy="35661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2CBAAC6-CDA1-B231-50E4-BF58519D871D}"/>
              </a:ext>
            </a:extLst>
          </p:cNvPr>
          <p:cNvSpPr txBox="1"/>
          <p:nvPr/>
        </p:nvSpPr>
        <p:spPr>
          <a:xfrm>
            <a:off x="0" y="103257"/>
            <a:ext cx="4640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latin typeface="Century Gothic" panose="020B0502020202020204" pitchFamily="34" charset="0"/>
              </a:rPr>
              <a:t>Offshore</a:t>
            </a:r>
            <a:endParaRPr lang="da-DK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Billede 5" descr="Et billede, der indeholder vand, fløjte/pibe/rør, stål, udendørs&#10;&#10;Indhold genereret af kunstig intelligens kan være forkert.">
            <a:extLst>
              <a:ext uri="{FF2B5EF4-FFF2-40B4-BE49-F238E27FC236}">
                <a16:creationId xmlns:a16="http://schemas.microsoft.com/office/drawing/2014/main" id="{27821D81-82C4-5505-FBFD-352B42958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56" y="527774"/>
            <a:ext cx="7292698" cy="55048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7933211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9AD31-8046-D86A-9A63-477EE851A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0186E209-EE3D-9819-395A-4E7C81C882D9}"/>
              </a:ext>
            </a:extLst>
          </p:cNvPr>
          <p:cNvSpPr txBox="1"/>
          <p:nvPr/>
        </p:nvSpPr>
        <p:spPr>
          <a:xfrm>
            <a:off x="138962" y="103257"/>
            <a:ext cx="4229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latin typeface="Century Gothic" panose="020B0502020202020204" pitchFamily="34" charset="0"/>
              </a:rPr>
              <a:t>Offshore</a:t>
            </a:r>
            <a:endParaRPr lang="da-DK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EBE5DA3-A167-43A6-DE06-23746B615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69" y="6400291"/>
            <a:ext cx="3395479" cy="356617"/>
          </a:xfrm>
          <a:prstGeom prst="rect">
            <a:avLst/>
          </a:prstGeom>
        </p:spPr>
      </p:pic>
      <p:pic>
        <p:nvPicPr>
          <p:cNvPr id="5" name="Billede 4" descr="Et billede, der indeholder fløjte/pibe/rør, ingeniørarbejde, metal, stål&#10;&#10;Indhold genereret af kunstig intelligens kan være forkert.">
            <a:extLst>
              <a:ext uri="{FF2B5EF4-FFF2-40B4-BE49-F238E27FC236}">
                <a16:creationId xmlns:a16="http://schemas.microsoft.com/office/drawing/2014/main" id="{ADDC4F85-1684-1703-369F-D9FB07B22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2" y="1018726"/>
            <a:ext cx="6787425" cy="55078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Billede 8" descr="Et billede, der indeholder fløjte/pibe/rør, stål, Rørledningstransport, Stålforingsrør&#10;&#10;Indhold genereret af kunstig intelligens kan være forkert.">
            <a:extLst>
              <a:ext uri="{FF2B5EF4-FFF2-40B4-BE49-F238E27FC236}">
                <a16:creationId xmlns:a16="http://schemas.microsoft.com/office/drawing/2014/main" id="{F74780E5-8CC3-CBFA-0234-6D4E46C74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24" y="1018726"/>
            <a:ext cx="4927940" cy="52409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0838469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EA9EF-B6E4-0D3F-0BD8-66B74D793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615AF8E1-9471-A321-B4B9-B259091F47F9}"/>
              </a:ext>
            </a:extLst>
          </p:cNvPr>
          <p:cNvSpPr txBox="1"/>
          <p:nvPr/>
        </p:nvSpPr>
        <p:spPr>
          <a:xfrm>
            <a:off x="-332091" y="103257"/>
            <a:ext cx="400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latin typeface="Century Gothic" panose="020B0502020202020204" pitchFamily="34" charset="0"/>
              </a:rPr>
              <a:t>Vessel</a:t>
            </a:r>
            <a:endParaRPr lang="da-DK" sz="4000" b="1" dirty="0">
              <a:latin typeface="Century Gothic" panose="020B050202020202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C220B6B-F84E-C642-4EED-477FA516F2E3}"/>
              </a:ext>
            </a:extLst>
          </p:cNvPr>
          <p:cNvSpPr/>
          <p:nvPr/>
        </p:nvSpPr>
        <p:spPr>
          <a:xfrm>
            <a:off x="5070751" y="4772741"/>
            <a:ext cx="457280" cy="42487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0FD5164-13A6-00AE-1B8C-0719DA2F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69" y="6400291"/>
            <a:ext cx="3395479" cy="356617"/>
          </a:xfrm>
          <a:prstGeom prst="rect">
            <a:avLst/>
          </a:prstGeom>
        </p:spPr>
      </p:pic>
      <p:pic>
        <p:nvPicPr>
          <p:cNvPr id="9" name="Billede 8" descr="Et billede, der indeholder beskyttelsestøj, tøj, arbejdstøj, Arbejder&#10;&#10;Indhold genereret af kunstig intelligens kan være forkert.">
            <a:extLst>
              <a:ext uri="{FF2B5EF4-FFF2-40B4-BE49-F238E27FC236}">
                <a16:creationId xmlns:a16="http://schemas.microsoft.com/office/drawing/2014/main" id="{ECE18F24-D325-1F2A-FEBD-1144DD0DE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8" y="1024693"/>
            <a:ext cx="5143500" cy="55539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Billede 10" descr="Et billede, der indeholder fløjte/pibe/rør, ingeniørarbejde, stål, Stålforingsrør&#10;&#10;Indhold genereret af kunstig intelligens kan være forkert.">
            <a:extLst>
              <a:ext uri="{FF2B5EF4-FFF2-40B4-BE49-F238E27FC236}">
                <a16:creationId xmlns:a16="http://schemas.microsoft.com/office/drawing/2014/main" id="{9F2E8DBD-4358-FD5F-7661-0A61358BF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24" y="313477"/>
            <a:ext cx="5288949" cy="39667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8662694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3595</TotalTime>
  <Words>27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Michael Larsen</dc:creator>
  <cp:lastModifiedBy>Per Hermansen</cp:lastModifiedBy>
  <cp:revision>24</cp:revision>
  <dcterms:created xsi:type="dcterms:W3CDTF">2023-03-07T08:31:26Z</dcterms:created>
  <dcterms:modified xsi:type="dcterms:W3CDTF">2025-05-02T09:53:49Z</dcterms:modified>
</cp:coreProperties>
</file>